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18.png" Type="http://schemas.openxmlformats.org/officeDocument/2006/relationships/image"/><Relationship Id="rId14" Target="../media/image19.sv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77970" y="1588962"/>
            <a:ext cx="10656416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HOW DOES THE WEB WORK?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4048" y="3940071"/>
            <a:ext cx="8105145" cy="3460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1"/>
              </a:lnSpc>
            </a:pPr>
            <a:r>
              <a:rPr lang="en-US" sz="2451">
                <a:solidFill>
                  <a:srgbClr val="FFFFFF"/>
                </a:solidFill>
                <a:latin typeface="Poppins Light"/>
              </a:rPr>
              <a:t>The web operates on a client-server model, where clients (browsers) request information from servers. This communication follows protocols like HTTP or HTTPS. The Domain Name System (DNS) translates human-readable domain names into IP addresses. Browsers render web pages by interpreting HTML, CSS, and JavaScript files received from servers.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22735" y="2386246"/>
            <a:ext cx="8652476" cy="277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4"/>
              </a:lnSpc>
            </a:pPr>
            <a:r>
              <a:rPr lang="en-US" sz="9631">
                <a:solidFill>
                  <a:srgbClr val="6866E1"/>
                </a:solidFill>
                <a:latin typeface="Computer Says No"/>
              </a:rPr>
              <a:t>WHAT DO YOU NEED </a:t>
            </a:r>
          </a:p>
          <a:p>
            <a:pPr>
              <a:lnSpc>
                <a:spcPts val="6934"/>
              </a:lnSpc>
            </a:pPr>
            <a:r>
              <a:rPr lang="en-US" sz="9631">
                <a:solidFill>
                  <a:srgbClr val="6866E1"/>
                </a:solidFill>
                <a:latin typeface="Computer Says No"/>
              </a:rPr>
              <a:t>to be a web developer?</a:t>
            </a:r>
          </a:p>
          <a:p>
            <a:pPr marL="0" indent="0" lvl="0">
              <a:lnSpc>
                <a:spcPts val="6934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222735" y="5038725"/>
            <a:ext cx="8223524" cy="313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Bold"/>
              </a:rPr>
              <a:t>Programming Languages :</a:t>
            </a:r>
          </a:p>
          <a:p>
            <a:pPr>
              <a:lnSpc>
                <a:spcPts val="3405"/>
              </a:lnSpc>
            </a:pPr>
            <a:r>
              <a:rPr lang="en-US" sz="2101">
                <a:solidFill>
                  <a:srgbClr val="FFFFFF"/>
                </a:solidFill>
                <a:latin typeface="Poppins Light"/>
              </a:rPr>
              <a:t>HTML, CSS, JavaScript</a:t>
            </a:r>
          </a:p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Bold"/>
              </a:rPr>
              <a:t>Basic Understanding of Databases :</a:t>
            </a:r>
          </a:p>
          <a:p>
            <a:pPr>
              <a:lnSpc>
                <a:spcPts val="3405"/>
              </a:lnSpc>
            </a:pPr>
            <a:r>
              <a:rPr lang="en-US" sz="2101">
                <a:solidFill>
                  <a:srgbClr val="FFFFFF"/>
                </a:solidFill>
                <a:latin typeface="Poppins Light"/>
              </a:rPr>
              <a:t>MySQL, MongoDB</a:t>
            </a:r>
          </a:p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Bold"/>
              </a:rPr>
              <a:t>Responsive Design :</a:t>
            </a:r>
          </a:p>
          <a:p>
            <a:pPr>
              <a:lnSpc>
                <a:spcPts val="3567"/>
              </a:lnSpc>
            </a:pPr>
            <a:r>
              <a:rPr lang="en-US" sz="2201">
                <a:solidFill>
                  <a:srgbClr val="FFFFFF"/>
                </a:solidFill>
                <a:latin typeface="Poppins Light"/>
              </a:rPr>
              <a:t>Ensure websites work on different devices</a:t>
            </a:r>
          </a:p>
          <a:p>
            <a:pPr>
              <a:lnSpc>
                <a:spcPts val="356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34527" y="1535574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17903" y="344750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31282" y="5253556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1" y="0"/>
                </a:lnTo>
                <a:lnTo>
                  <a:pt x="3497871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447501"/>
            <a:ext cx="3497870" cy="3497870"/>
          </a:xfrm>
          <a:custGeom>
            <a:avLst/>
            <a:gdLst/>
            <a:ahLst/>
            <a:cxnLst/>
            <a:rect r="r" b="b" t="t" l="l"/>
            <a:pathLst>
              <a:path h="3497870" w="3497870">
                <a:moveTo>
                  <a:pt x="0" y="0"/>
                </a:moveTo>
                <a:lnTo>
                  <a:pt x="3497870" y="0"/>
                </a:lnTo>
                <a:lnTo>
                  <a:pt x="3497870" y="3497870"/>
                </a:lnTo>
                <a:lnTo>
                  <a:pt x="0" y="3497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41328" y="3284509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99328" y="1429258"/>
            <a:ext cx="5646292" cy="130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46"/>
              </a:lnSpc>
              <a:spcBef>
                <a:spcPct val="0"/>
              </a:spcBef>
            </a:pPr>
            <a:r>
              <a:rPr lang="en-US" sz="6592">
                <a:solidFill>
                  <a:srgbClr val="6866E1"/>
                </a:solidFill>
                <a:latin typeface="Computer Says No"/>
              </a:rPr>
              <a:t>WHY LEARN WEB DEVELOPMENT?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70991" y="3323459"/>
            <a:ext cx="5706507" cy="179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58"/>
              </a:lnSpc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HIGH DEMAND</a:t>
            </a:r>
          </a:p>
          <a:p>
            <a:pPr>
              <a:lnSpc>
                <a:spcPts val="4458"/>
              </a:lnSpc>
            </a:pPr>
          </a:p>
          <a:p>
            <a:pPr marL="0" indent="0" lvl="0">
              <a:lnSpc>
                <a:spcPts val="4458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970991" y="3917950"/>
            <a:ext cx="5359782" cy="60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Web developers are in high demand, offering numerous job opportunities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11048" y="5247406"/>
            <a:ext cx="4960427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CONTINUOUS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58716" y="5841897"/>
            <a:ext cx="5359782" cy="60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The field is dynamic, requiring continuous learning and adaptation to new technologies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87053" y="7237219"/>
            <a:ext cx="4605796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POTENTIAL FOR ENTREPRENEURSHIP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87053" y="8410590"/>
            <a:ext cx="5359782" cy="60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39"/>
              </a:lnSpc>
            </a:pPr>
            <a:r>
              <a:rPr lang="en-US" sz="1505">
                <a:solidFill>
                  <a:srgbClr val="FFFFFF"/>
                </a:solidFill>
                <a:latin typeface="Poppins Light"/>
              </a:rPr>
              <a:t>Web development skills empower you to create and launch your projects and businesses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051768" y="2737251"/>
            <a:ext cx="1256899" cy="1256899"/>
          </a:xfrm>
          <a:custGeom>
            <a:avLst/>
            <a:gdLst/>
            <a:ahLst/>
            <a:cxnLst/>
            <a:rect r="r" b="b" t="t" l="l"/>
            <a:pathLst>
              <a:path h="1256899" w="1256899">
                <a:moveTo>
                  <a:pt x="0" y="0"/>
                </a:moveTo>
                <a:lnTo>
                  <a:pt x="1256899" y="0"/>
                </a:lnTo>
                <a:lnTo>
                  <a:pt x="1256899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903408" y="4537149"/>
            <a:ext cx="1326860" cy="1256899"/>
          </a:xfrm>
          <a:custGeom>
            <a:avLst/>
            <a:gdLst/>
            <a:ahLst/>
            <a:cxnLst/>
            <a:rect r="r" b="b" t="t" l="l"/>
            <a:pathLst>
              <a:path h="1256899" w="1326860">
                <a:moveTo>
                  <a:pt x="0" y="0"/>
                </a:moveTo>
                <a:lnTo>
                  <a:pt x="1326860" y="0"/>
                </a:lnTo>
                <a:lnTo>
                  <a:pt x="1326860" y="1256899"/>
                </a:lnTo>
                <a:lnTo>
                  <a:pt x="0" y="12568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141123" y="4537149"/>
            <a:ext cx="1273023" cy="1318574"/>
          </a:xfrm>
          <a:custGeom>
            <a:avLst/>
            <a:gdLst/>
            <a:ahLst/>
            <a:cxnLst/>
            <a:rect r="r" b="b" t="t" l="l"/>
            <a:pathLst>
              <a:path h="1318574" w="1273023">
                <a:moveTo>
                  <a:pt x="0" y="0"/>
                </a:moveTo>
                <a:lnTo>
                  <a:pt x="1273024" y="0"/>
                </a:lnTo>
                <a:lnTo>
                  <a:pt x="1273024" y="1318574"/>
                </a:lnTo>
                <a:lnTo>
                  <a:pt x="0" y="13185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4042303" y="6368372"/>
            <a:ext cx="1551199" cy="1204295"/>
          </a:xfrm>
          <a:custGeom>
            <a:avLst/>
            <a:gdLst/>
            <a:ahLst/>
            <a:cxnLst/>
            <a:rect r="r" b="b" t="t" l="l"/>
            <a:pathLst>
              <a:path h="1204295" w="1551199">
                <a:moveTo>
                  <a:pt x="0" y="0"/>
                </a:moveTo>
                <a:lnTo>
                  <a:pt x="1551200" y="0"/>
                </a:lnTo>
                <a:lnTo>
                  <a:pt x="1551200" y="1204295"/>
                </a:lnTo>
                <a:lnTo>
                  <a:pt x="0" y="12042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DAF59hSy1cs</dc:identifier>
  <dcterms:modified xsi:type="dcterms:W3CDTF">2011-08-01T06:04:30Z</dcterms:modified>
  <cp:revision>1</cp:revision>
  <dc:title>Blue Futuristic Illustrative Artificial Intelligence Project Presentation</dc:title>
</cp:coreProperties>
</file>